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64" r:id="rId2"/>
    <p:sldId id="282" r:id="rId3"/>
    <p:sldId id="276" r:id="rId4"/>
    <p:sldId id="281" r:id="rId5"/>
    <p:sldId id="280" r:id="rId6"/>
    <p:sldId id="278" r:id="rId7"/>
    <p:sldId id="268" r:id="rId8"/>
    <p:sldId id="283" r:id="rId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7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79" autoAdjust="0"/>
    <p:restoredTop sz="94280" autoAdjust="0"/>
  </p:normalViewPr>
  <p:slideViewPr>
    <p:cSldViewPr showGuides="1">
      <p:cViewPr varScale="1">
        <p:scale>
          <a:sx n="100" d="100"/>
          <a:sy n="100" d="100"/>
        </p:scale>
        <p:origin x="160" y="98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3/4/24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3/4/24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3/4/24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3/4/24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3/4/24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3/4/24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3/4/24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3/4/24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3/4/24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3/4/24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3/4/24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3/4/24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2" y="1498601"/>
            <a:ext cx="7137029" cy="2997199"/>
          </a:xfrm>
        </p:spPr>
        <p:txBody>
          <a:bodyPr/>
          <a:lstStyle/>
          <a:p>
            <a:r>
              <a:rPr lang="en-US" dirty="0" smtClean="0"/>
              <a:t>Book Bans in the U.S.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/>
              <a:t>Data Analytics Bootcamp Project 3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Columbia School of Engineering</a:t>
            </a:r>
          </a:p>
          <a:p>
            <a:r>
              <a:rPr lang="en-US" dirty="0" smtClean="0"/>
              <a:t>Jennifer Kim, Kat </a:t>
            </a:r>
            <a:r>
              <a:rPr lang="en-US" dirty="0" err="1" smtClean="0"/>
              <a:t>McEldowney</a:t>
            </a:r>
            <a:r>
              <a:rPr lang="en-US" dirty="0" smtClean="0"/>
              <a:t> &amp; Scott </a:t>
            </a:r>
            <a:r>
              <a:rPr lang="en-US" dirty="0" err="1" smtClean="0"/>
              <a:t>Zuckerbrow</a:t>
            </a:r>
            <a:endParaRPr lang="en-US" dirty="0" smtClean="0"/>
          </a:p>
          <a:p>
            <a:r>
              <a:rPr lang="en-US" dirty="0" smtClean="0"/>
              <a:t>March 4,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8375"/>
            <a:ext cx="4907362" cy="28723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0" y="3912780"/>
            <a:ext cx="4786628" cy="2945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1" y="1499286"/>
            <a:ext cx="7542213" cy="24590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889"/>
            <a:ext cx="4646612" cy="24574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7548" b="-3695"/>
          <a:stretch/>
        </p:blipFill>
        <p:spPr>
          <a:xfrm>
            <a:off x="8541858" y="3958375"/>
            <a:ext cx="3663308" cy="24118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12" y="6023183"/>
            <a:ext cx="2910354" cy="8348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4212" y="0"/>
            <a:ext cx="104394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blipFill>
                  <a:blip r:embed="rId8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BANNED</a:t>
            </a:r>
          </a:p>
        </p:txBody>
      </p:sp>
    </p:spTree>
    <p:extLst>
      <p:ext uri="{BB962C8B-B14F-4D97-AF65-F5344CB8AC3E}">
        <p14:creationId xmlns:p14="http://schemas.microsoft.com/office/powerpoint/2010/main" val="212963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Ban Definition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Challenge: </a:t>
            </a:r>
            <a:r>
              <a:rPr lang="en-US" dirty="0"/>
              <a:t>an attempt to remove or restrict access to materials or services based on the </a:t>
            </a:r>
            <a:r>
              <a:rPr lang="en-US" dirty="0" smtClean="0"/>
              <a:t>objections of a person</a:t>
            </a:r>
          </a:p>
          <a:p>
            <a:r>
              <a:rPr lang="en-US" dirty="0" smtClean="0"/>
              <a:t>Ban: </a:t>
            </a:r>
            <a:r>
              <a:rPr lang="en-US" dirty="0"/>
              <a:t>a book is entirely removed from a collection in response to a formal or informal </a:t>
            </a:r>
            <a:r>
              <a:rPr lang="en-US" dirty="0" smtClean="0"/>
              <a:t>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American Library Association</a:t>
            </a:r>
          </a:p>
          <a:p>
            <a:r>
              <a:rPr lang="en-US" dirty="0" smtClean="0"/>
              <a:t>PEN America Index of School Book Bans (7/1/2021-12/31/2022)</a:t>
            </a:r>
          </a:p>
          <a:p>
            <a:r>
              <a:rPr lang="en-US" dirty="0" smtClean="0"/>
              <a:t>Open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61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Methods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Data Engineering</a:t>
            </a:r>
          </a:p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CSV’s to </a:t>
            </a:r>
            <a:r>
              <a:rPr lang="en-US" dirty="0" err="1" smtClean="0"/>
              <a:t>DataFrames</a:t>
            </a:r>
            <a:r>
              <a:rPr lang="en-US" dirty="0" smtClean="0"/>
              <a:t>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r>
              <a:rPr lang="en-US" dirty="0" smtClean="0"/>
              <a:t>API calls to JSON</a:t>
            </a:r>
          </a:p>
          <a:p>
            <a:r>
              <a:rPr lang="en-US" dirty="0" smtClean="0"/>
              <a:t>Dashboard programmed in HTML, JavaScript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13 Most Banned Titles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12188825" cy="413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9930103" cy="990600"/>
          </a:xfrm>
        </p:spPr>
        <p:txBody>
          <a:bodyPr/>
          <a:lstStyle/>
          <a:p>
            <a:pPr algn="ctr"/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7" name="AutoShape 2" descr="mage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"/>
          <a:stretch/>
        </p:blipFill>
        <p:spPr>
          <a:xfrm>
            <a:off x="912812" y="1158575"/>
            <a:ext cx="10668000" cy="566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4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Select Bar Chart from Dropdown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12188825" cy="26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9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9A4E33EC-D715-440E-9062-8AFA4CC9E341}" vid="{0DFBCB81-4ACA-49F1-BA1C-2B43B27F1FC4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bookstack presentation (widescreen)</Template>
  <TotalTime>417</TotalTime>
  <Words>103</Words>
  <Application>Microsoft Macintosh PowerPoint</Application>
  <PresentationFormat>Custom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 Black</vt:lpstr>
      <vt:lpstr>Century Gothic</vt:lpstr>
      <vt:lpstr>Arial</vt:lpstr>
      <vt:lpstr>Books 16x9</vt:lpstr>
      <vt:lpstr>Book Bans in the U.S.</vt:lpstr>
      <vt:lpstr>PowerPoint Presentation</vt:lpstr>
      <vt:lpstr>Book Ban Definition</vt:lpstr>
      <vt:lpstr>Data Sources</vt:lpstr>
      <vt:lpstr>Methods</vt:lpstr>
      <vt:lpstr>13 Most Banned Titles</vt:lpstr>
      <vt:lpstr>Map</vt:lpstr>
      <vt:lpstr>Select Bar Chart from Dropdown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Bans in the U.S.</dc:title>
  <dc:creator>Kim, Jennifer</dc:creator>
  <cp:lastModifiedBy>Kim, Jennifer</cp:lastModifiedBy>
  <cp:revision>13</cp:revision>
  <dcterms:created xsi:type="dcterms:W3CDTF">2024-02-26T15:27:00Z</dcterms:created>
  <dcterms:modified xsi:type="dcterms:W3CDTF">2024-03-04T23:46:04Z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